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53"/>
  </p:notesMasterIdLst>
  <p:handoutMasterIdLst>
    <p:handoutMasterId r:id="rId54"/>
  </p:handoutMasterIdLst>
  <p:sldIdLst>
    <p:sldId id="256" r:id="rId5"/>
    <p:sldId id="300" r:id="rId6"/>
    <p:sldId id="260" r:id="rId7"/>
    <p:sldId id="259" r:id="rId8"/>
    <p:sldId id="303" r:id="rId9"/>
    <p:sldId id="290" r:id="rId10"/>
    <p:sldId id="270" r:id="rId11"/>
    <p:sldId id="285" r:id="rId12"/>
    <p:sldId id="282" r:id="rId13"/>
    <p:sldId id="284" r:id="rId14"/>
    <p:sldId id="283" r:id="rId15"/>
    <p:sldId id="266" r:id="rId16"/>
    <p:sldId id="304" r:id="rId17"/>
    <p:sldId id="287" r:id="rId18"/>
    <p:sldId id="305" r:id="rId19"/>
    <p:sldId id="289" r:id="rId20"/>
    <p:sldId id="273" r:id="rId21"/>
    <p:sldId id="306" r:id="rId22"/>
    <p:sldId id="307" r:id="rId23"/>
    <p:sldId id="308" r:id="rId24"/>
    <p:sldId id="309" r:id="rId25"/>
    <p:sldId id="274" r:id="rId26"/>
    <p:sldId id="310" r:id="rId27"/>
    <p:sldId id="311" r:id="rId28"/>
    <p:sldId id="312" r:id="rId29"/>
    <p:sldId id="313" r:id="rId30"/>
    <p:sldId id="291" r:id="rId31"/>
    <p:sldId id="315" r:id="rId32"/>
    <p:sldId id="275" r:id="rId33"/>
    <p:sldId id="276" r:id="rId34"/>
    <p:sldId id="292" r:id="rId35"/>
    <p:sldId id="293" r:id="rId36"/>
    <p:sldId id="298" r:id="rId37"/>
    <p:sldId id="297" r:id="rId38"/>
    <p:sldId id="294" r:id="rId39"/>
    <p:sldId id="296" r:id="rId40"/>
    <p:sldId id="299" r:id="rId41"/>
    <p:sldId id="295" r:id="rId42"/>
    <p:sldId id="314" r:id="rId43"/>
    <p:sldId id="277" r:id="rId44"/>
    <p:sldId id="281" r:id="rId45"/>
    <p:sldId id="258" r:id="rId46"/>
    <p:sldId id="263" r:id="rId47"/>
    <p:sldId id="265" r:id="rId48"/>
    <p:sldId id="267" r:id="rId49"/>
    <p:sldId id="268" r:id="rId50"/>
    <p:sldId id="271" r:id="rId51"/>
    <p:sldId id="27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75" autoAdjust="0"/>
    <p:restoredTop sz="95184" autoAdjust="0"/>
  </p:normalViewPr>
  <p:slideViewPr>
    <p:cSldViewPr snapToGrid="0">
      <p:cViewPr varScale="1">
        <p:scale>
          <a:sx n="104" d="100"/>
          <a:sy n="104" d="100"/>
        </p:scale>
        <p:origin x="582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04.04.2022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50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470.png"/><Relationship Id="rId10" Type="http://schemas.openxmlformats.org/officeDocument/2006/relationships/image" Target="../media/image72.png"/><Relationship Id="rId4" Type="http://schemas.openxmlformats.org/officeDocument/2006/relationships/image" Target="../media/image460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1.png"/><Relationship Id="rId7" Type="http://schemas.openxmlformats.org/officeDocument/2006/relationships/image" Target="../media/image77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70.png"/><Relationship Id="rId5" Type="http://schemas.openxmlformats.org/officeDocument/2006/relationships/image" Target="../media/image550.png"/><Relationship Id="rId10" Type="http://schemas.openxmlformats.org/officeDocument/2006/relationships/image" Target="../media/image68.png"/><Relationship Id="rId9" Type="http://schemas.openxmlformats.org/officeDocument/2006/relationships/image" Target="../media/image600.png"/><Relationship Id="rId1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79.png"/><Relationship Id="rId21" Type="http://schemas.openxmlformats.org/officeDocument/2006/relationships/image" Target="../media/image82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16" Type="http://schemas.openxmlformats.org/officeDocument/2006/relationships/image" Target="../media/image92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15" Type="http://schemas.openxmlformats.org/officeDocument/2006/relationships/image" Target="../media/image71.png"/><Relationship Id="rId10" Type="http://schemas.openxmlformats.org/officeDocument/2006/relationships/image" Target="../media/image87.png"/><Relationship Id="rId19" Type="http://schemas.openxmlformats.org/officeDocument/2006/relationships/image" Target="../media/image80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8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93.png"/><Relationship Id="rId5" Type="http://schemas.openxmlformats.org/officeDocument/2006/relationships/image" Target="../media/image79.png"/><Relationship Id="rId10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12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96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80.png"/><Relationship Id="rId7" Type="http://schemas.openxmlformats.org/officeDocument/2006/relationships/image" Target="../media/image961.png"/><Relationship Id="rId12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82.png"/><Relationship Id="rId10" Type="http://schemas.openxmlformats.org/officeDocument/2006/relationships/image" Target="../media/image91.png"/><Relationship Id="rId9" Type="http://schemas.openxmlformats.org/officeDocument/2006/relationships/image" Target="../media/image90.png"/><Relationship Id="rId1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8" Type="http://schemas.openxmlformats.org/officeDocument/2006/relationships/image" Target="../media/image82.png"/><Relationship Id="rId3" Type="http://schemas.openxmlformats.org/officeDocument/2006/relationships/image" Target="../media/image97.png"/><Relationship Id="rId12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0" Type="http://schemas.openxmlformats.org/officeDocument/2006/relationships/image" Target="../media/image91.png"/><Relationship Id="rId4" Type="http://schemas.openxmlformats.org/officeDocument/2006/relationships/image" Target="../media/image98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8" Type="http://schemas.openxmlformats.org/officeDocument/2006/relationships/image" Target="../media/image82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7" Type="http://schemas.openxmlformats.org/officeDocument/2006/relationships/image" Target="../media/image81.png"/><Relationship Id="rId2" Type="http://schemas.openxmlformats.org/officeDocument/2006/relationships/image" Target="../media/image99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5" Type="http://schemas.openxmlformats.org/officeDocument/2006/relationships/image" Target="../media/image79.png"/><Relationship Id="rId4" Type="http://schemas.openxmlformats.org/officeDocument/2006/relationships/image" Target="../media/image101.png"/><Relationship Id="rId9" Type="http://schemas.openxmlformats.org/officeDocument/2006/relationships/image" Target="../media/image91.png"/><Relationship Id="rId1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8" Type="http://schemas.openxmlformats.org/officeDocument/2006/relationships/image" Target="../media/image82.png"/><Relationship Id="rId3" Type="http://schemas.openxmlformats.org/officeDocument/2006/relationships/image" Target="../media/image105.png"/><Relationship Id="rId12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71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8" Type="http://schemas.openxmlformats.org/officeDocument/2006/relationships/image" Target="../media/image82.png"/><Relationship Id="rId3" Type="http://schemas.openxmlformats.org/officeDocument/2006/relationships/image" Target="../media/image104.png"/><Relationship Id="rId12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107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8" Type="http://schemas.openxmlformats.org/officeDocument/2006/relationships/image" Target="../media/image82.png"/><Relationship Id="rId3" Type="http://schemas.openxmlformats.org/officeDocument/2006/relationships/image" Target="../media/image104.png"/><Relationship Id="rId12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109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12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0.png"/><Relationship Id="rId5" Type="http://schemas.openxmlformats.org/officeDocument/2006/relationships/image" Target="../media/image93.png"/><Relationship Id="rId10" Type="http://schemas.openxmlformats.org/officeDocument/2006/relationships/image" Target="../media/image109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84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13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146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45.png"/><Relationship Id="rId2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960.png"/><Relationship Id="rId5" Type="http://schemas.openxmlformats.org/officeDocument/2006/relationships/image" Target="../media/image900.png"/><Relationship Id="rId10" Type="http://schemas.openxmlformats.org/officeDocument/2006/relationships/image" Target="../media/image950.png"/><Relationship Id="rId4" Type="http://schemas.openxmlformats.org/officeDocument/2006/relationships/image" Target="../media/image890.png"/><Relationship Id="rId9" Type="http://schemas.openxmlformats.org/officeDocument/2006/relationships/image" Target="../media/image94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0.png"/><Relationship Id="rId18" Type="http://schemas.openxmlformats.org/officeDocument/2006/relationships/image" Target="../media/image1120.png"/><Relationship Id="rId26" Type="http://schemas.openxmlformats.org/officeDocument/2006/relationships/image" Target="../media/image1200.png"/><Relationship Id="rId39" Type="http://schemas.openxmlformats.org/officeDocument/2006/relationships/image" Target="../media/image1330.png"/><Relationship Id="rId21" Type="http://schemas.openxmlformats.org/officeDocument/2006/relationships/image" Target="../media/image1150.png"/><Relationship Id="rId34" Type="http://schemas.openxmlformats.org/officeDocument/2006/relationships/image" Target="../media/image1280.png"/><Relationship Id="rId42" Type="http://schemas.openxmlformats.org/officeDocument/2006/relationships/image" Target="../media/image1360.png"/><Relationship Id="rId2" Type="http://schemas.openxmlformats.org/officeDocument/2006/relationships/image" Target="../media/image970.png"/><Relationship Id="rId16" Type="http://schemas.openxmlformats.org/officeDocument/2006/relationships/image" Target="../media/image1100.png"/><Relationship Id="rId29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11" Type="http://schemas.openxmlformats.org/officeDocument/2006/relationships/image" Target="../media/image1050.png"/><Relationship Id="rId24" Type="http://schemas.openxmlformats.org/officeDocument/2006/relationships/image" Target="../media/image1180.png"/><Relationship Id="rId45" Type="http://schemas.openxmlformats.org/officeDocument/2006/relationships/image" Target="../media/image1390.png"/><Relationship Id="rId32" Type="http://schemas.openxmlformats.org/officeDocument/2006/relationships/image" Target="../media/image1260.png"/><Relationship Id="rId37" Type="http://schemas.openxmlformats.org/officeDocument/2006/relationships/image" Target="../media/image131.png"/><Relationship Id="rId40" Type="http://schemas.openxmlformats.org/officeDocument/2006/relationships/image" Target="../media/image1340.png"/><Relationship Id="rId5" Type="http://schemas.openxmlformats.org/officeDocument/2006/relationships/image" Target="../media/image1000.png"/><Relationship Id="rId15" Type="http://schemas.openxmlformats.org/officeDocument/2006/relationships/image" Target="../media/image1090.png"/><Relationship Id="rId23" Type="http://schemas.openxmlformats.org/officeDocument/2006/relationships/image" Target="../media/image1170.png"/><Relationship Id="rId28" Type="http://schemas.openxmlformats.org/officeDocument/2006/relationships/image" Target="../media/image1220.png"/><Relationship Id="rId36" Type="http://schemas.openxmlformats.org/officeDocument/2006/relationships/image" Target="../media/image1300.png"/><Relationship Id="rId10" Type="http://schemas.openxmlformats.org/officeDocument/2006/relationships/image" Target="../media/image1040.png"/><Relationship Id="rId19" Type="http://schemas.openxmlformats.org/officeDocument/2006/relationships/image" Target="../media/image1130.png"/><Relationship Id="rId44" Type="http://schemas.openxmlformats.org/officeDocument/2006/relationships/image" Target="../media/image1380.png"/><Relationship Id="rId31" Type="http://schemas.openxmlformats.org/officeDocument/2006/relationships/image" Target="../media/image1250.png"/><Relationship Id="rId4" Type="http://schemas.openxmlformats.org/officeDocument/2006/relationships/image" Target="../media/image990.png"/><Relationship Id="rId9" Type="http://schemas.openxmlformats.org/officeDocument/2006/relationships/image" Target="../media/image1030.png"/><Relationship Id="rId14" Type="http://schemas.openxmlformats.org/officeDocument/2006/relationships/image" Target="../media/image1080.png"/><Relationship Id="rId22" Type="http://schemas.openxmlformats.org/officeDocument/2006/relationships/image" Target="../media/image1160.png"/><Relationship Id="rId43" Type="http://schemas.openxmlformats.org/officeDocument/2006/relationships/image" Target="../media/image1370.png"/><Relationship Id="rId27" Type="http://schemas.openxmlformats.org/officeDocument/2006/relationships/image" Target="../media/image1210.png"/><Relationship Id="rId30" Type="http://schemas.openxmlformats.org/officeDocument/2006/relationships/image" Target="../media/image1240.png"/><Relationship Id="rId35" Type="http://schemas.openxmlformats.org/officeDocument/2006/relationships/image" Target="../media/image1290.png"/><Relationship Id="rId8" Type="http://schemas.openxmlformats.org/officeDocument/2006/relationships/image" Target="../media/image1020.png"/><Relationship Id="rId3" Type="http://schemas.openxmlformats.org/officeDocument/2006/relationships/image" Target="../media/image980.png"/><Relationship Id="rId12" Type="http://schemas.openxmlformats.org/officeDocument/2006/relationships/image" Target="../media/image1060.png"/><Relationship Id="rId17" Type="http://schemas.openxmlformats.org/officeDocument/2006/relationships/image" Target="../media/image1110.png"/><Relationship Id="rId25" Type="http://schemas.openxmlformats.org/officeDocument/2006/relationships/image" Target="../media/image1190.png"/><Relationship Id="rId46" Type="http://schemas.openxmlformats.org/officeDocument/2006/relationships/image" Target="../media/image1400.png"/><Relationship Id="rId33" Type="http://schemas.openxmlformats.org/officeDocument/2006/relationships/image" Target="../media/image1270.png"/><Relationship Id="rId38" Type="http://schemas.openxmlformats.org/officeDocument/2006/relationships/image" Target="../media/image1320.png"/><Relationship Id="rId20" Type="http://schemas.openxmlformats.org/officeDocument/2006/relationships/image" Target="../media/image1140.png"/><Relationship Id="rId41" Type="http://schemas.openxmlformats.org/officeDocument/2006/relationships/image" Target="../media/image13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17" Type="http://schemas.openxmlformats.org/officeDocument/2006/relationships/image" Target="../media/image149.png"/><Relationship Id="rId25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131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19" Type="http://schemas.openxmlformats.org/officeDocument/2006/relationships/image" Target="../media/image18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185572" y="4710770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2181000"/>
            <a:ext cx="4233994" cy="3023681"/>
            <a:chOff x="7830114" y="1722439"/>
            <a:chExt cx="4233994" cy="3023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2241546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1DF02348-81FB-4AF9-AB02-CCB098C3AD3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37EA59-D46D-424D-BC10-9C69E31936B0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C3BB50A-7EC7-462F-9D31-ADED5F047F48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8FEE9532-005F-42F0-8097-4048F9E5DCE5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C35E151E-5701-4ADF-9886-A24C2B6890E4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26" name="Gruppieren 25">
                    <a:extLst>
                      <a:ext uri="{FF2B5EF4-FFF2-40B4-BE49-F238E27FC236}">
                        <a16:creationId xmlns:a16="http://schemas.microsoft.com/office/drawing/2014/main" id="{0F5B4775-E039-4C27-975C-E0436F0865DD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32" name="Gerade Verbindung mit Pfeil 31">
                      <a:extLst>
                        <a:ext uri="{FF2B5EF4-FFF2-40B4-BE49-F238E27FC236}">
                          <a16:creationId xmlns:a16="http://schemas.microsoft.com/office/drawing/2014/main" id="{0E63FF4D-6071-4A45-A4DE-8D6DB758D6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5" name="Gruppieren 34">
                      <a:extLst>
                        <a:ext uri="{FF2B5EF4-FFF2-40B4-BE49-F238E27FC236}">
                          <a16:creationId xmlns:a16="http://schemas.microsoft.com/office/drawing/2014/main" id="{95AF0234-DD4B-4005-92B0-4FE006C82C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36" name="Grafik 35">
                        <a:extLst>
                          <a:ext uri="{FF2B5EF4-FFF2-40B4-BE49-F238E27FC236}">
                            <a16:creationId xmlns:a16="http://schemas.microsoft.com/office/drawing/2014/main" id="{05969370-CC1F-4B9B-92B4-F64EB7BB656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37" name="Gerade Verbindung mit Pfeil 36">
                        <a:extLst>
                          <a:ext uri="{FF2B5EF4-FFF2-40B4-BE49-F238E27FC236}">
                            <a16:creationId xmlns:a16="http://schemas.microsoft.com/office/drawing/2014/main" id="{D4DE6066-0D14-45AE-AB17-931CCB8B07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0E569778-F43D-49EF-9BEF-CCF365781631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30" name="Textfeld 29">
                    <a:extLst>
                      <a:ext uri="{FF2B5EF4-FFF2-40B4-BE49-F238E27FC236}">
                        <a16:creationId xmlns:a16="http://schemas.microsoft.com/office/drawing/2014/main" id="{CBCB6234-AFB7-4FF9-B9E6-DA257CB87AF3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D9920AEA-A97C-4C66-8A7A-67A7B2C5B831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24" name="Gerade Verbindung mit Pfeil 23">
                  <a:extLst>
                    <a:ext uri="{FF2B5EF4-FFF2-40B4-BE49-F238E27FC236}">
                      <a16:creationId xmlns:a16="http://schemas.microsoft.com/office/drawing/2014/main" id="{52F04C0E-5859-4F2D-AEDD-F175379DF59F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55509227-F807-4D47-A17F-71DDA61789C9}"/>
                  </a:ext>
                </a:extLst>
              </p:cNvPr>
              <p:cNvSpPr txBox="1"/>
              <p:nvPr/>
            </p:nvSpPr>
            <p:spPr>
              <a:xfrm>
                <a:off x="2700889" y="3714157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BF037876-DDEA-4F68-8063-87DBA97279A0}"/>
                </a:ext>
              </a:extLst>
            </p:cNvPr>
            <p:cNvCxnSpPr>
              <a:cxnSpLocks/>
            </p:cNvCxnSpPr>
            <p:nvPr/>
          </p:nvCxnSpPr>
          <p:spPr>
            <a:xfrm>
              <a:off x="4697141" y="4131467"/>
              <a:ext cx="242390" cy="36294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43A6916-C2CD-489C-9A9C-ADC464EB8D34}"/>
                  </a:ext>
                </a:extLst>
              </p:cNvPr>
              <p:cNvSpPr txBox="1"/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43A6916-C2CD-489C-9A9C-ADC464EB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25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1282DE-56D6-4DF0-8F00-4D2625F175DC}"/>
              </a:ext>
            </a:extLst>
          </p:cNvPr>
          <p:cNvGrpSpPr/>
          <p:nvPr/>
        </p:nvGrpSpPr>
        <p:grpSpPr>
          <a:xfrm>
            <a:off x="1109847" y="3877675"/>
            <a:ext cx="4300793" cy="1688110"/>
            <a:chOff x="6448321" y="2822422"/>
            <a:chExt cx="4300793" cy="1688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/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/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blipFill>
                  <a:blip r:embed="rId4"/>
                  <a:stretch>
                    <a:fillRect l="-4124" t="-122667" b="-18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/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blipFill>
                  <a:blip r:embed="rId5"/>
                  <a:stretch>
                    <a:fillRect l="-39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/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blipFill>
                <a:blip r:embed="rId7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21505B19-867F-45CB-8928-DD53547BE30F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9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1F25DC1-92E1-4890-BF9D-35FD44A212AD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1F25DC1-92E1-4890-BF9D-35FD44A2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el 3">
            <a:extLst>
              <a:ext uri="{FF2B5EF4-FFF2-40B4-BE49-F238E27FC236}">
                <a16:creationId xmlns:a16="http://schemas.microsoft.com/office/drawing/2014/main" id="{998E4EE8-95F5-4B24-94C7-4AEF99CD22C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00425C6-8086-4759-B3EE-F021075663E9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E56BE90-C36B-47E1-AC39-CEADE53122C4}"/>
              </a:ext>
            </a:extLst>
          </p:cNvPr>
          <p:cNvGrpSpPr/>
          <p:nvPr/>
        </p:nvGrpSpPr>
        <p:grpSpPr>
          <a:xfrm>
            <a:off x="6018781" y="5333064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3065018-FD88-461D-A4C2-F382464E6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78AA312-386A-43F4-9BA3-86EC1BA2EDEC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82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A435D4D-4DA8-41A0-9226-52C311A3C4CA}"/>
                  </a:ext>
                </a:extLst>
              </p:cNvPr>
              <p:cNvSpPr txBox="1"/>
              <p:nvPr/>
            </p:nvSpPr>
            <p:spPr>
              <a:xfrm>
                <a:off x="1138957" y="3972484"/>
                <a:ext cx="6032934" cy="499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A435D4D-4DA8-41A0-9226-52C311A3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57" y="3972484"/>
                <a:ext cx="6032934" cy="499239"/>
              </a:xfrm>
              <a:prstGeom prst="rect">
                <a:avLst/>
              </a:prstGeom>
              <a:blipFill>
                <a:blip r:embed="rId2"/>
                <a:stretch>
                  <a:fillRect l="-101" b="-3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106A43-4F1F-4587-AF4E-3A929EA02C91}"/>
                  </a:ext>
                </a:extLst>
              </p:cNvPr>
              <p:cNvSpPr txBox="1"/>
              <p:nvPr/>
            </p:nvSpPr>
            <p:spPr>
              <a:xfrm>
                <a:off x="1867578" y="4529193"/>
                <a:ext cx="2856616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106A43-4F1F-4587-AF4E-3A929EA02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578" y="4529193"/>
                <a:ext cx="2856616" cy="412485"/>
              </a:xfrm>
              <a:prstGeom prst="rect">
                <a:avLst/>
              </a:prstGeom>
              <a:blipFill>
                <a:blip r:embed="rId3"/>
                <a:stretch>
                  <a:fillRect l="-4904" t="-136765" b="-207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97EA268-1211-4A6F-8D6A-FEDD0B562DFB}"/>
                  </a:ext>
                </a:extLst>
              </p:cNvPr>
              <p:cNvSpPr txBox="1"/>
              <p:nvPr/>
            </p:nvSpPr>
            <p:spPr>
              <a:xfrm>
                <a:off x="1796182" y="5040336"/>
                <a:ext cx="2567562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97EA268-1211-4A6F-8D6A-FEDD0B56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82" y="5040336"/>
                <a:ext cx="2567562" cy="412485"/>
              </a:xfrm>
              <a:prstGeom prst="rect">
                <a:avLst/>
              </a:prstGeom>
              <a:blipFill>
                <a:blip r:embed="rId4"/>
                <a:stretch>
                  <a:fillRect l="-5701" t="-138806" r="-238" b="-21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4A40F3D-5066-4250-BB9F-935D529F1384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4A40F3D-5066-4250-BB9F-935D529F1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42C43C0-7792-40AA-834B-312A6F6F55B9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42C43C0-7792-40AA-834B-312A6F6F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A93F139-F851-41E8-B1F5-51D3A0DDC55A}"/>
              </a:ext>
            </a:extLst>
          </p:cNvPr>
          <p:cNvGrpSpPr/>
          <p:nvPr/>
        </p:nvGrpSpPr>
        <p:grpSpPr>
          <a:xfrm>
            <a:off x="6018781" y="5333064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650A798D-5DDB-45D2-85D1-06D705F8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825A4FE-E4CB-4B33-A49C-18F8F24A0A13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B4B94AF0-2B72-4268-BDB9-A633725A31B6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51A25AA-B2AB-446B-A673-C8738107186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51A25AA-B2AB-446B-A673-C87381071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8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7C40BEA3-CDF9-471B-8FEC-C62EB8417FB3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7C40BEA3-CDF9-471B-8FEC-C62EB8417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el 3">
            <a:extLst>
              <a:ext uri="{FF2B5EF4-FFF2-40B4-BE49-F238E27FC236}">
                <a16:creationId xmlns:a16="http://schemas.microsoft.com/office/drawing/2014/main" id="{F53C638A-7548-4A5E-8D51-56021353A81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8A422F5-A7D2-4E81-B4EC-9D7BBD84372F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3D797A5-BCB0-4119-A142-579217D95E14}"/>
                  </a:ext>
                </a:extLst>
              </p:cNvPr>
              <p:cNvSpPr txBox="1"/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3D797A5-BCB0-4119-A142-579217D95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blipFill>
                <a:blip r:embed="rId10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28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/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de-DE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/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1205949" y="5525830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5525830"/>
                <a:ext cx="2775440" cy="393441"/>
              </a:xfrm>
              <a:prstGeom prst="rect">
                <a:avLst/>
              </a:prstGeom>
              <a:blipFill>
                <a:blip r:embed="rId7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1205949" y="6029406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6029406"/>
                <a:ext cx="3346172" cy="391839"/>
              </a:xfrm>
              <a:prstGeom prst="rect">
                <a:avLst/>
              </a:prstGeom>
              <a:blipFill>
                <a:blip r:embed="rId8"/>
                <a:stretch>
                  <a:fillRect l="-1639" t="-114063" b="-192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blipFill>
                <a:blip r:embed="rId9"/>
                <a:stretch>
                  <a:fillRect l="-337"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07AEB3C2-92EE-4737-9C4E-47F04B0D2D77}"/>
              </a:ext>
            </a:extLst>
          </p:cNvPr>
          <p:cNvGrpSpPr/>
          <p:nvPr/>
        </p:nvGrpSpPr>
        <p:grpSpPr>
          <a:xfrm>
            <a:off x="6018781" y="5333064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E4AC1B5E-C50A-499B-A108-8EB394A0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69E1680-3F11-4631-A99C-C601F05A77EB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/>
              <p:nvPr/>
            </p:nvSpPr>
            <p:spPr>
              <a:xfrm>
                <a:off x="-5225376" y="3729844"/>
                <a:ext cx="5420754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5376" y="3729844"/>
                <a:ext cx="5420754" cy="414922"/>
              </a:xfrm>
              <a:prstGeom prst="rect">
                <a:avLst/>
              </a:prstGeom>
              <a:blipFill>
                <a:blip r:embed="rId6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/>
              <p:nvPr/>
            </p:nvSpPr>
            <p:spPr>
              <a:xfrm>
                <a:off x="-5526700" y="5775405"/>
                <a:ext cx="4951484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5775405"/>
                <a:ext cx="4951484" cy="318100"/>
              </a:xfrm>
              <a:prstGeom prst="rect">
                <a:avLst/>
              </a:prstGeom>
              <a:blipFill>
                <a:blip r:embed="rId7"/>
                <a:stretch>
                  <a:fillRect l="-984" t="-118868" b="-1924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/>
              <p:nvPr/>
            </p:nvSpPr>
            <p:spPr>
              <a:xfrm>
                <a:off x="-5526700" y="6288872"/>
                <a:ext cx="4918911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6288872"/>
                <a:ext cx="4918911" cy="318164"/>
              </a:xfrm>
              <a:prstGeom prst="rect">
                <a:avLst/>
              </a:prstGeom>
              <a:blipFill>
                <a:blip r:embed="rId8"/>
                <a:stretch>
                  <a:fillRect l="-991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/>
              <p:nvPr/>
            </p:nvSpPr>
            <p:spPr>
              <a:xfrm>
                <a:off x="784729" y="5889458"/>
                <a:ext cx="2583854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29" y="5889458"/>
                <a:ext cx="2583854" cy="6792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-5496869" y="4193762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6869" y="4193762"/>
                <a:ext cx="7005333" cy="6792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-4880905" y="3305965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80905" y="3305965"/>
                <a:ext cx="4259580" cy="474232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/>
              <p:nvPr/>
            </p:nvSpPr>
            <p:spPr>
              <a:xfrm>
                <a:off x="-5526700" y="4960154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4960154"/>
                <a:ext cx="7005333" cy="7281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13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5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blipFill>
                <a:blip r:embed="rId16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D57B0D0-519E-464A-A99D-44D0E027038E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0B51683C-A3A8-404E-9C9D-14977EAED304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FB3A6B45-3286-4E8A-ACED-AA0422D57809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21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1394871" y="5982712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71" y="5982712"/>
                <a:ext cx="4259580" cy="474232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5D639E9-2EFA-480C-B004-6D73911340C6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3772919-AA07-4AF6-9295-7DB6E22212A6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3772919-AA07-4AF6-9295-7DB6E2221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D79D9B1-C084-4FA1-AE87-BEE70085E0E3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D79D9B1-C084-4FA1-AE87-BEE70085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068E9E1-141D-4268-B55E-9AA395022F93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068E9E1-141D-4268-B55E-9AA39502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28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195378" y="5156388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" y="5156388"/>
                <a:ext cx="7005333" cy="6792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36A67E-EDBB-4AC2-9B95-19D54183295C}"/>
                  </a:ext>
                </a:extLst>
              </p:cNvPr>
              <p:cNvSpPr txBox="1"/>
              <p:nvPr/>
            </p:nvSpPr>
            <p:spPr>
              <a:xfrm>
                <a:off x="195378" y="5886988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36A67E-EDBB-4AC2-9B95-19D54183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" y="5886988"/>
                <a:ext cx="7005333" cy="728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1E5BDD-A897-4456-BB59-DAA4D098AC13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1E5BDD-A897-4456-BB59-DAA4D098A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AC5DAF2-F6A9-4E1C-921F-A79B6B4F38E0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AC5DAF2-F6A9-4E1C-921F-A79B6B4F3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778CFAC-7C12-4948-A76C-639BD06E47DE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778CFAC-7C12-4948-A76C-639BD06E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61C2467-F3C0-4BE1-AEF2-B6865DA0E1CC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2F2C193-8E50-4E8F-8966-2A4C9EBF655E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2F2C193-8E50-4E8F-8966-2A4C9EBF6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B9CECFE-31EF-4FF9-90A8-5ED664E2F207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B9CECFE-31EF-4FF9-90A8-5ED664E2F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B0C355E-C19F-4A86-95C1-1F80658BD1C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8E9FEBEA-B9C3-4CB0-A69E-3431392DD471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803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pPr lvl="1"/>
            <a:endParaRPr lang="de-DE" sz="1800" dirty="0"/>
          </a:p>
          <a:p>
            <a:pPr marL="571500" lvl="1" indent="-342900">
              <a:buAutoNum type="arabicPeriod"/>
            </a:pPr>
            <a:endParaRPr lang="de-D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41A810-074C-4C23-8461-041A81BF4F1D}"/>
              </a:ext>
            </a:extLst>
          </p:cNvPr>
          <p:cNvSpPr txBox="1"/>
          <p:nvPr/>
        </p:nvSpPr>
        <p:spPr>
          <a:xfrm>
            <a:off x="918410" y="1438616"/>
            <a:ext cx="57935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Reizweiterleitung in einem neuronalen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Anwendung von neuronalen Netzen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Training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1FEEA91-AB69-495F-A6CC-1A894776586C}"/>
                  </a:ext>
                </a:extLst>
              </p:cNvPr>
              <p:cNvSpPr txBox="1"/>
              <p:nvPr/>
            </p:nvSpPr>
            <p:spPr>
              <a:xfrm>
                <a:off x="829961" y="6025621"/>
                <a:ext cx="5420754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1FEEA91-AB69-495F-A6CC-1A894776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1" y="6025621"/>
                <a:ext cx="5420754" cy="414922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/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EED0D29A-1CE1-452E-A97C-D5A77AE8D329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EED0D29A-1CE1-452E-A97C-D5A77AE8D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994133-F72D-4898-8A70-AEF5B2889D07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994133-F72D-4898-8A70-AEF5B2889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531A797-D5C9-47E9-B813-5D9303BB539D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531A797-D5C9-47E9-B813-5D9303BB5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7AA7458-B56B-4274-8082-C6505D915D18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D241D178-5B82-48C4-8E3A-82F9654221BD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D241D178-5B82-48C4-8E3A-82F9654221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664EB56C-0C62-4DF4-8E9B-8FC9EDA97FE1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664EB56C-0C62-4DF4-8E9B-8FC9EDA97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F5E8315D-1C6E-4533-84C5-DC9B795F00C8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D53DDA9-0567-46C7-B05B-4D904BA00F02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15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628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/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B4B7DB-F923-4A3D-A767-961C5C4D42F1}"/>
                  </a:ext>
                </a:extLst>
              </p:cNvPr>
              <p:cNvSpPr txBox="1"/>
              <p:nvPr/>
            </p:nvSpPr>
            <p:spPr>
              <a:xfrm>
                <a:off x="177769" y="5886988"/>
                <a:ext cx="5009961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200" i="1" baseline="-25000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B4B7DB-F923-4A3D-A767-961C5C4D4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886988"/>
                <a:ext cx="5009961" cy="318100"/>
              </a:xfrm>
              <a:prstGeom prst="rect">
                <a:avLst/>
              </a:prstGeom>
              <a:blipFill>
                <a:blip r:embed="rId4"/>
                <a:stretch>
                  <a:fillRect l="-973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F103EED-68BA-4641-A4B6-FE5965C753D3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F103EED-68BA-4641-A4B6-FE5965C7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F9835D9-55D6-41D7-AA62-03333CDD2AD9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F9835D9-55D6-41D7-AA62-03333CDD2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3FD0237-7598-4130-ACAD-216BD05231BA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3FD0237-7598-4130-ACAD-216BD0523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D85DC88-8269-4410-941C-F0B03E3BD08E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DF894DC-0127-4E3B-ABF7-407B6AD051E9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DF894DC-0127-4E3B-ABF7-407B6AD05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3EFF6ADD-1142-43B3-B5FB-F4F93E5BC64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3EFF6ADD-1142-43B3-B5FB-F4F93E5BC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2660C50-B13A-468A-84B9-369FFEE07714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B2784CBF-ACC4-4743-8DA7-15162328F3CE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2024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/>
              <p:nvPr/>
            </p:nvSpPr>
            <p:spPr>
              <a:xfrm>
                <a:off x="514791" y="5901096"/>
                <a:ext cx="6096000" cy="50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3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b="0" i="1" baseline="-2500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3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5901096"/>
                <a:ext cx="6096000" cy="506101"/>
              </a:xfrm>
              <a:prstGeom prst="rect">
                <a:avLst/>
              </a:prstGeom>
              <a:blipFill>
                <a:blip r:embed="rId3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-5556509" y="6128224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56509" y="6128224"/>
                <a:ext cx="6096000" cy="51123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-5581209" y="6663493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81209" y="6663493"/>
                <a:ext cx="6096000" cy="534121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-6238670" y="7221653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38670" y="7221653"/>
                <a:ext cx="10636711" cy="728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8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65041F-4D7C-4789-AF0C-A5E68E4F7A34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6DFCE85-BD71-434C-B84A-A637DC2401CD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6DFCE85-BD71-434C-B84A-A637DC240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9D85ED40-9C21-451F-AC74-7F594C344AC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9D85ED40-9C21-451F-AC74-7F594C344A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EA227BDC-4860-4422-A3D3-B4C4B73375C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43475B51-7D2D-4C24-9DF6-B97E3B2B9AE3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1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344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1142422" y="5930942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22" y="5930942"/>
                <a:ext cx="6096000" cy="511230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5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37D357-06FB-4E42-96A5-1A46988877B6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37D357-06FB-4E42-96A5-1A4698887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14E8896-1DC5-44FD-8813-5AE88AE6E162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80B134F-A9FD-483A-8C66-A3F1F344F0D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80B134F-A9FD-483A-8C66-A3F1F344F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2B06176-00D3-49FE-B120-ABD2FD112573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2B06176-00D3-49FE-B120-ABD2FD1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6E9BA270-AAA6-4465-AA9B-C9811EC40912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0E2A690-3342-4747-85A7-6D7B3D0ADACD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180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514791" y="4966442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66442"/>
                <a:ext cx="10636711" cy="728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4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5783715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5783715"/>
                <a:ext cx="10636711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6858F1E-E532-45CC-BF2F-85181C9C724F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6858F1E-E532-45CC-BF2F-85181C9C7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41F2531-A9B6-427D-8154-966231F392CD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99D9FC8-D2CC-4E19-B3AC-1714F992BE87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99D9FC8-D2CC-4E19-B3AC-1714F992B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50F34B79-DEBB-4A30-9FBA-6498BA4380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50F34B79-DEBB-4A30-9FBA-6498BA438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0034ACB7-624E-4028-B1DE-3EFC44BD254D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D7052C9-0587-4C31-944A-75EA44A91ABB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2518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454318" y="5922823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8" y="5922823"/>
                <a:ext cx="6096000" cy="534121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4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1AC73AA-9886-463D-ACBC-4D1E266E0BAA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1AC73AA-9886-463D-ACBC-4D1E266E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059EE7-47C4-4D0B-8A28-0CB7C9B829CA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289B88B-09A8-491E-BFE1-774BCA39D6F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289B88B-09A8-491E-BFE1-774BCA39D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82E0C61-B4FD-4616-A99B-5A8BF295F55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82E0C61-B4FD-4616-A99B-5A8BF295F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E3CAD60C-566D-4D25-B89A-6BFCDE3A12EF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81586E1E-949C-4183-BBFC-9FD7048D10C1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1015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4CBA6DD-EC58-43D5-BC03-62C012910E77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4CBA6DD-EC58-43D5-BC03-62C012910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F81E8D-EB73-4241-9ABC-F3ABCF665B49}"/>
                  </a:ext>
                </a:extLst>
              </p:cNvPr>
              <p:cNvSpPr txBox="1"/>
              <p:nvPr/>
            </p:nvSpPr>
            <p:spPr>
              <a:xfrm>
                <a:off x="385079" y="5737915"/>
                <a:ext cx="8940498" cy="425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200" i="1" baseline="-25000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)∗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300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F81E8D-EB73-4241-9ABC-F3ABCF665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9" y="5737915"/>
                <a:ext cx="8940498" cy="425245"/>
              </a:xfrm>
              <a:prstGeom prst="rect">
                <a:avLst/>
              </a:prstGeom>
              <a:blipFill>
                <a:blip r:embed="rId11"/>
                <a:stretch>
                  <a:fillRect t="-78571" b="-13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596143-9508-4276-837D-C1E20A1D2125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C399B53-6D5C-4FEF-AB2D-303B9A1CFC29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C399B53-6D5C-4FEF-AB2D-303B9A1C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6814DA0-2FCE-41C9-BC12-8A014858829B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6814DA0-2FCE-41C9-BC12-8A0148588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8365AB3-86BD-448C-8D03-843BB2F09AD7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B0123FCD-CF40-4AA0-AAB2-B878D418B472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8625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-3288202" y="9112473"/>
                <a:ext cx="9978188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3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2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88202" y="9112473"/>
                <a:ext cx="9978188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=: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-4253724" y="8508600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     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for</a:t>
                </a:r>
                <a:r>
                  <a:rPr lang="de-DE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range</a:t>
                </a:r>
                <a:r>
                  <a:rPr lang="de-DE" sz="1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53724" y="8508600"/>
                <a:ext cx="2909987" cy="954107"/>
              </a:xfrm>
              <a:prstGeom prst="rect">
                <a:avLst/>
              </a:prstGeom>
              <a:blipFill>
                <a:blip r:embed="rId6"/>
                <a:stretch>
                  <a:fillRect l="-628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2. Schicht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8C47A88A-B8C3-4D04-A4D5-A8B6C69ED615}"/>
              </a:ext>
            </a:extLst>
          </p:cNvPr>
          <p:cNvSpPr/>
          <p:nvPr/>
        </p:nvSpPr>
        <p:spPr>
          <a:xfrm>
            <a:off x="4865076" y="8808444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7680D-D993-4163-A2CE-22C151090776}"/>
              </a:ext>
            </a:extLst>
          </p:cNvPr>
          <p:cNvSpPr txBox="1"/>
          <p:nvPr/>
        </p:nvSpPr>
        <p:spPr>
          <a:xfrm>
            <a:off x="5331267" y="917505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1. Schicht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8C47A88A-B8C3-4D04-A4D5-A8B6C69ED615}"/>
              </a:ext>
            </a:extLst>
          </p:cNvPr>
          <p:cNvSpPr/>
          <p:nvPr/>
        </p:nvSpPr>
        <p:spPr>
          <a:xfrm>
            <a:off x="4865076" y="8808444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7680D-D993-4163-A2CE-22C151090776}"/>
              </a:ext>
            </a:extLst>
          </p:cNvPr>
          <p:cNvSpPr txBox="1"/>
          <p:nvPr/>
        </p:nvSpPr>
        <p:spPr>
          <a:xfrm>
            <a:off x="5331267" y="917505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B6A7DAA-1FBD-41E0-9875-51626F25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47926"/>
            <a:ext cx="8270057" cy="268315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838200" y="5232176"/>
            <a:ext cx="918841" cy="1096627"/>
            <a:chOff x="-358209" y="5658417"/>
            <a:chExt cx="6951105" cy="1096627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9A1531F-F771-40CA-9C92-E7440BC2A83D}"/>
              </a:ext>
            </a:extLst>
          </p:cNvPr>
          <p:cNvGrpSpPr/>
          <p:nvPr/>
        </p:nvGrpSpPr>
        <p:grpSpPr>
          <a:xfrm>
            <a:off x="1852610" y="5257269"/>
            <a:ext cx="918841" cy="1096627"/>
            <a:chOff x="-358209" y="5658417"/>
            <a:chExt cx="6951105" cy="1096627"/>
          </a:xfrm>
        </p:grpSpPr>
        <p:sp>
          <p:nvSpPr>
            <p:cNvPr id="111" name="Geschweifte Klammer links 110">
              <a:extLst>
                <a:ext uri="{FF2B5EF4-FFF2-40B4-BE49-F238E27FC236}">
                  <a16:creationId xmlns:a16="http://schemas.microsoft.com/office/drawing/2014/main" id="{58745691-D9EA-4E90-9577-C026D717C9FE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58992C6F-9F74-4A94-8FE8-5ED80E899DCC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8489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8489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8649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3511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3511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9162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9162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9322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4184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4184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154618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227040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690830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48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D9200EC9-34BC-442A-A039-226F42DB6C6B}"/>
              </a:ext>
            </a:extLst>
          </p:cNvPr>
          <p:cNvSpPr txBox="1"/>
          <p:nvPr/>
        </p:nvSpPr>
        <p:spPr>
          <a:xfrm>
            <a:off x="1131377" y="1397675"/>
            <a:ext cx="313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b="1" dirty="0" err="1"/>
              <a:t>Overshooting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über Minimum hinausschießen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identifizierbar durch Beobachtung des Fehlers während des Trainings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4987871" y="1397675"/>
            <a:ext cx="313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Vanishing</a:t>
            </a:r>
            <a:r>
              <a:rPr lang="de-DE" b="1" dirty="0"/>
              <a:t> Gradient </a:t>
            </a:r>
            <a:br>
              <a:rPr lang="de-DE" b="1" dirty="0"/>
            </a:br>
            <a:r>
              <a:rPr lang="de-DE" b="1" dirty="0"/>
              <a:t>    Problem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vielen Aktivierungsfunktionen: Steigung für sehr große/kleine Werte sehr klein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resultierender Wert für Optimierung von Parametern sehr klein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8518901" y="1397674"/>
            <a:ext cx="313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98248-A41B-472C-8916-EE3E4D99D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r="27543"/>
          <a:stretch/>
        </p:blipFill>
        <p:spPr bwMode="auto">
          <a:xfrm>
            <a:off x="5339744" y="4814506"/>
            <a:ext cx="2099443" cy="17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E2237BB-4AF0-4680-8187-0FD58D100F59}"/>
              </a:ext>
            </a:extLst>
          </p:cNvPr>
          <p:cNvGrpSpPr/>
          <p:nvPr/>
        </p:nvGrpSpPr>
        <p:grpSpPr>
          <a:xfrm>
            <a:off x="1492716" y="5038285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844FF72-3C78-4F3F-9EFE-5DFD6C3CD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F376BB0-896B-4F09-8C9D-D812ABD2A2A8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63" y="495003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8535"/>
              </p:ext>
            </p:extLst>
          </p:nvPr>
        </p:nvGraphicFramePr>
        <p:xfrm>
          <a:off x="1766809" y="254171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615207" y="1519963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83" y="153652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2816580"/>
            <a:ext cx="6520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Klassifizierung: Krebserkrankung auf Basis von MRT-Scans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34</a:t>
            </a:fld>
            <a:endParaRPr lang="de-DE" noProof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35</a:t>
            </a:fld>
            <a:endParaRPr lang="de-DE" noProof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36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5D7C88-9FD5-44D7-91EA-EE1633858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90" y="1461422"/>
            <a:ext cx="4630511" cy="30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C0000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888033"/>
                  <a:ext cx="1142308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00B0F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00B0F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314876" y="2899511"/>
                  <a:ext cx="940266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00B0F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00B0F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96074" y="3906356"/>
                  <a:ext cx="1934425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00B0F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00B0F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8"/>
                  <a:ext cx="940266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C0000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C0000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C0000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C0000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C0000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C0000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323151"/>
                  <a:ext cx="940266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C0000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C0000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C0000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C0000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C0000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C0000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84241" cy="55721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8"/>
                <a:ext cx="372859" cy="44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00B05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5"/>
                <a:ext cx="372859" cy="44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00B05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00B05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61620"/>
              <a:ext cx="3708660" cy="192659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681103"/>
              <a:ext cx="3753478" cy="1207107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78940"/>
              <a:ext cx="3614687" cy="230927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55750"/>
              <a:ext cx="3634896" cy="153246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29002"/>
              <a:ext cx="3616468" cy="75920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185572" y="4710770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31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1" y="2294880"/>
            <a:ext cx="11046282" cy="55399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918410" y="3799160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62561" y="2848878"/>
            <a:ext cx="2378991" cy="95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712110"/>
            <a:ext cx="57923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Datensatz, Wahrheitswerte als Input</a:t>
            </a:r>
            <a:br>
              <a:rPr lang="de-DE" sz="1500" dirty="0"/>
            </a:br>
            <a:r>
              <a:rPr lang="de-DE" sz="1500" dirty="0">
                <a:sym typeface="Wingdings" panose="05000000000000000000" pitchFamily="2" charset="2"/>
              </a:rPr>
              <a:t> dem Model in mehreren Trainings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Zustand v. Model schrittweise so verändert, dass Ausgabewerte den Wahrheitswerten annähern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Erfahrung mit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  Vorhersagen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gefütterte Daten repräsentativ?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627172" y="3868203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51180" y="3868203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2" y="2848878"/>
            <a:ext cx="2164885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2" y="2848878"/>
            <a:ext cx="4388893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/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blipFill>
                <a:blip r:embed="rId7"/>
                <a:stretch>
                  <a:fillRect b="-8861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  <m:r>
                      <a:rPr lang="de-DE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/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blipFill>
                <a:blip r:embed="rId9"/>
                <a:stretch>
                  <a:fillRect t="-77143" b="-1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/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𝑤𝑘𝑗</m:t>
                      </m:r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/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de-DE" sz="1300" dirty="0"/>
                            <m:t>∗ 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989541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410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  <m:r>
                        <a:rPr lang="de-DE" sz="16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1781193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9C85426-2191-421E-BBE1-7B6FFEC27103}"/>
              </a:ext>
            </a:extLst>
          </p:cNvPr>
          <p:cNvGrpSpPr/>
          <p:nvPr/>
        </p:nvGrpSpPr>
        <p:grpSpPr>
          <a:xfrm>
            <a:off x="1161152" y="5103347"/>
            <a:ext cx="357634" cy="1498732"/>
            <a:chOff x="3108960" y="4843620"/>
            <a:chExt cx="357634" cy="1498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/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blipFill>
                  <a:blip r:embed="rId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/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blipFill>
                  <a:blip r:embed="rId10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/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blipFill>
                  <a:blip r:embed="rId11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/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blipFill>
                  <a:blip r:embed="rId12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6D875B5-4C02-40C0-A00C-1CA655A1FC8B}"/>
              </a:ext>
            </a:extLst>
          </p:cNvPr>
          <p:cNvGrpSpPr/>
          <p:nvPr/>
        </p:nvGrpSpPr>
        <p:grpSpPr>
          <a:xfrm>
            <a:off x="1774691" y="5477997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15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16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4063B81-51A9-4C17-897E-C2EFFC8FB9C5}"/>
              </a:ext>
            </a:extLst>
          </p:cNvPr>
          <p:cNvGrpSpPr/>
          <p:nvPr/>
        </p:nvGrpSpPr>
        <p:grpSpPr>
          <a:xfrm>
            <a:off x="2688059" y="5109992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7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1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0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6FE6C3B-349F-42DF-9419-76F5F2279438}"/>
              </a:ext>
            </a:extLst>
          </p:cNvPr>
          <p:cNvGrpSpPr/>
          <p:nvPr/>
        </p:nvGrpSpPr>
        <p:grpSpPr>
          <a:xfrm>
            <a:off x="6054661" y="3358673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C97119A-31F5-49DD-9939-C09E6F27FBCF}"/>
              </a:ext>
            </a:extLst>
          </p:cNvPr>
          <p:cNvGrpSpPr/>
          <p:nvPr/>
        </p:nvGrpSpPr>
        <p:grpSpPr>
          <a:xfrm rot="10800000">
            <a:off x="8073426" y="3508228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E8BF2E71-318C-4797-BCB9-E4D732757211}"/>
              </a:ext>
            </a:extLst>
          </p:cNvPr>
          <p:cNvSpPr txBox="1"/>
          <p:nvPr/>
        </p:nvSpPr>
        <p:spPr>
          <a:xfrm>
            <a:off x="6673041" y="5941712"/>
            <a:ext cx="167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Summe für 1 w: 3x3 </a:t>
            </a:r>
            <a:r>
              <a:rPr lang="de-DE" dirty="0" err="1"/>
              <a:t>gradient</a:t>
            </a: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48F48AA-8E9B-40F4-804E-608B9333A2A2}"/>
              </a:ext>
            </a:extLst>
          </p:cNvPr>
          <p:cNvGrpSpPr/>
          <p:nvPr/>
        </p:nvGrpSpPr>
        <p:grpSpPr>
          <a:xfrm rot="10800000">
            <a:off x="8082267" y="4467773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C2C48078-0BDD-48D9-B01F-86F3DE86BF1B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30D8CC95-3918-4458-95EC-F17B99133BDA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2E2A43FC-7BDB-49B2-A06C-568487376B6D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F3A8CA3A-3460-4A1F-8630-BE43AB57B439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FAC4A9D4-20A1-4421-A058-1117612EAB8C}"/>
              </a:ext>
            </a:extLst>
          </p:cNvPr>
          <p:cNvGrpSpPr/>
          <p:nvPr/>
        </p:nvGrpSpPr>
        <p:grpSpPr>
          <a:xfrm>
            <a:off x="6134176" y="4631110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0DA59833-D30B-4DAD-9E2D-B73E0273A203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hteck 79">
                  <a:extLst>
                    <a:ext uri="{FF2B5EF4-FFF2-40B4-BE49-F238E27FC236}">
                      <a16:creationId xmlns:a16="http://schemas.microsoft.com/office/drawing/2014/main" id="{303CE1E2-2798-4929-A799-FEED956EC313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hteck 80">
                  <a:extLst>
                    <a:ext uri="{FF2B5EF4-FFF2-40B4-BE49-F238E27FC236}">
                      <a16:creationId xmlns:a16="http://schemas.microsoft.com/office/drawing/2014/main" id="{0DDC984C-4E1F-46BE-8FC8-9A45199B04F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F03EF873-D14E-42EE-8B9D-7BC075F5793D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B8A16855-9074-4B73-ABF0-D3F874C4DF55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hteck 84">
                  <a:extLst>
                    <a:ext uri="{FF2B5EF4-FFF2-40B4-BE49-F238E27FC236}">
                      <a16:creationId xmlns:a16="http://schemas.microsoft.com/office/drawing/2014/main" id="{BEC2E1DC-4445-4627-A64C-2422D3C49744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hteck 85">
                  <a:extLst>
                    <a:ext uri="{FF2B5EF4-FFF2-40B4-BE49-F238E27FC236}">
                      <a16:creationId xmlns:a16="http://schemas.microsoft.com/office/drawing/2014/main" id="{19283FB3-773C-412C-A59C-632690B45432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C85F5834-403A-4C46-A6B0-8604FEDAD6D7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08743353-BE66-4E96-B2C1-B630C9FB07A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09D8DE57-C677-4012-B670-E6D855152AB8}"/>
              </a:ext>
            </a:extLst>
          </p:cNvPr>
          <p:cNvGrpSpPr/>
          <p:nvPr/>
        </p:nvGrpSpPr>
        <p:grpSpPr>
          <a:xfrm>
            <a:off x="9916941" y="3514160"/>
            <a:ext cx="1436859" cy="1492998"/>
            <a:chOff x="6512060" y="4608216"/>
            <a:chExt cx="1436859" cy="1492998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DF9E4913-F312-444F-A1F9-DA8003E8F852}"/>
                </a:ext>
              </a:extLst>
            </p:cNvPr>
            <p:cNvGrpSpPr/>
            <p:nvPr/>
          </p:nvGrpSpPr>
          <p:grpSpPr>
            <a:xfrm>
              <a:off x="6512060" y="4608216"/>
              <a:ext cx="1079662" cy="1492998"/>
              <a:chOff x="6512060" y="4608216"/>
              <a:chExt cx="1079662" cy="1492998"/>
            </a:xfrm>
          </p:grpSpPr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4D396E57-C31E-4E45-9748-E76BC2F03C2F}"/>
                  </a:ext>
                </a:extLst>
              </p:cNvPr>
              <p:cNvGrpSpPr/>
              <p:nvPr/>
            </p:nvGrpSpPr>
            <p:grpSpPr>
              <a:xfrm>
                <a:off x="6512060" y="4979691"/>
                <a:ext cx="1079662" cy="1121523"/>
                <a:chOff x="3456593" y="5036929"/>
                <a:chExt cx="1079662" cy="112152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hteck 121">
                      <a:extLst>
                        <a:ext uri="{FF2B5EF4-FFF2-40B4-BE49-F238E27FC236}">
                          <a16:creationId xmlns:a16="http://schemas.microsoft.com/office/drawing/2014/main" id="{553A4AC8-2DD0-4496-BEEA-EEA2EF8F9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Rechteck 47">
                      <a:extLst>
                        <a:ext uri="{FF2B5EF4-FFF2-40B4-BE49-F238E27FC236}">
                          <a16:creationId xmlns:a16="http://schemas.microsoft.com/office/drawing/2014/main" id="{607FF5CF-E1A6-4830-941C-964E0601AC3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hteck 122">
                      <a:extLst>
                        <a:ext uri="{FF2B5EF4-FFF2-40B4-BE49-F238E27FC236}">
                          <a16:creationId xmlns:a16="http://schemas.microsoft.com/office/drawing/2014/main" id="{FCEBBE2C-E66F-41EC-8463-BBE8366DD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Rechteck 48">
                      <a:extLst>
                        <a:ext uri="{FF2B5EF4-FFF2-40B4-BE49-F238E27FC236}">
                          <a16:creationId xmlns:a16="http://schemas.microsoft.com/office/drawing/2014/main" id="{8F8C0291-7CD9-42F2-AA22-51B5F4C705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hteck 123">
                      <a:extLst>
                        <a:ext uri="{FF2B5EF4-FFF2-40B4-BE49-F238E27FC236}">
                          <a16:creationId xmlns:a16="http://schemas.microsoft.com/office/drawing/2014/main" id="{AFAA6D25-0B6F-48B6-AC9B-EF5C1476D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hteck 49">
                      <a:extLst>
                        <a:ext uri="{FF2B5EF4-FFF2-40B4-BE49-F238E27FC236}">
                          <a16:creationId xmlns:a16="http://schemas.microsoft.com/office/drawing/2014/main" id="{CAC9C992-CF60-412B-B904-2C47911634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hteck 124">
                      <a:extLst>
                        <a:ext uri="{FF2B5EF4-FFF2-40B4-BE49-F238E27FC236}">
                          <a16:creationId xmlns:a16="http://schemas.microsoft.com/office/drawing/2014/main" id="{65B90543-E2E6-47A7-88D5-BFEC44026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Rechteck 50">
                      <a:extLst>
                        <a:ext uri="{FF2B5EF4-FFF2-40B4-BE49-F238E27FC236}">
                          <a16:creationId xmlns:a16="http://schemas.microsoft.com/office/drawing/2014/main" id="{D5FD0D83-8313-4FCA-A649-A210D15D19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hteck 125">
                      <a:extLst>
                        <a:ext uri="{FF2B5EF4-FFF2-40B4-BE49-F238E27FC236}">
                          <a16:creationId xmlns:a16="http://schemas.microsoft.com/office/drawing/2014/main" id="{E29F03A1-15FB-40D3-9FDF-B75E18C08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Rechteck 51">
                      <a:extLst>
                        <a:ext uri="{FF2B5EF4-FFF2-40B4-BE49-F238E27FC236}">
                          <a16:creationId xmlns:a16="http://schemas.microsoft.com/office/drawing/2014/main" id="{53D0E6A8-766A-4AE2-9BAA-1ED09A267F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hteck 126">
                      <a:extLst>
                        <a:ext uri="{FF2B5EF4-FFF2-40B4-BE49-F238E27FC236}">
                          <a16:creationId xmlns:a16="http://schemas.microsoft.com/office/drawing/2014/main" id="{1027ECAD-C963-44BE-BA00-29C5E62A4D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Rechteck 52">
                      <a:extLst>
                        <a:ext uri="{FF2B5EF4-FFF2-40B4-BE49-F238E27FC236}">
                          <a16:creationId xmlns:a16="http://schemas.microsoft.com/office/drawing/2014/main" id="{69697738-FEED-420F-809C-1677D863237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hteck 127">
                      <a:extLst>
                        <a:ext uri="{FF2B5EF4-FFF2-40B4-BE49-F238E27FC236}">
                          <a16:creationId xmlns:a16="http://schemas.microsoft.com/office/drawing/2014/main" id="{BFD24C41-85B0-4A41-9F62-FE37EF349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Rechteck 53">
                      <a:extLst>
                        <a:ext uri="{FF2B5EF4-FFF2-40B4-BE49-F238E27FC236}">
                          <a16:creationId xmlns:a16="http://schemas.microsoft.com/office/drawing/2014/main" id="{7A8E1C79-674A-4B81-BA64-F5343CA472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hteck 128">
                      <a:extLst>
                        <a:ext uri="{FF2B5EF4-FFF2-40B4-BE49-F238E27FC236}">
                          <a16:creationId xmlns:a16="http://schemas.microsoft.com/office/drawing/2014/main" id="{D2946E7C-4BC5-4E0D-9B18-345F6183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Rechteck 54">
                      <a:extLst>
                        <a:ext uri="{FF2B5EF4-FFF2-40B4-BE49-F238E27FC236}">
                          <a16:creationId xmlns:a16="http://schemas.microsoft.com/office/drawing/2014/main" id="{9B7ACA2B-5D73-4102-BA2D-803466C9C7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hteck 129">
                      <a:extLst>
                        <a:ext uri="{FF2B5EF4-FFF2-40B4-BE49-F238E27FC236}">
                          <a16:creationId xmlns:a16="http://schemas.microsoft.com/office/drawing/2014/main" id="{BE5EADC5-9F2F-4FB8-90C0-EED533889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Rechteck 55">
                      <a:extLst>
                        <a:ext uri="{FF2B5EF4-FFF2-40B4-BE49-F238E27FC236}">
                          <a16:creationId xmlns:a16="http://schemas.microsoft.com/office/drawing/2014/main" id="{A2C8DB5E-49C2-44F7-BF0A-751C265DFE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hteck 118">
                    <a:extLst>
                      <a:ext uri="{FF2B5EF4-FFF2-40B4-BE49-F238E27FC236}">
                        <a16:creationId xmlns:a16="http://schemas.microsoft.com/office/drawing/2014/main" id="{8C98DAEA-0AC3-4A1E-9855-007CC01D6ECC}"/>
                      </a:ext>
                    </a:extLst>
                  </p:cNvPr>
                  <p:cNvSpPr/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hteck 56">
                    <a:extLst>
                      <a:ext uri="{FF2B5EF4-FFF2-40B4-BE49-F238E27FC236}">
                        <a16:creationId xmlns:a16="http://schemas.microsoft.com/office/drawing/2014/main" id="{3FB944FB-57A3-40AF-ADE3-3505AAAAE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hteck 119">
                    <a:extLst>
                      <a:ext uri="{FF2B5EF4-FFF2-40B4-BE49-F238E27FC236}">
                        <a16:creationId xmlns:a16="http://schemas.microsoft.com/office/drawing/2014/main" id="{2DAF4467-8A04-4666-970B-03BEA3400E5C}"/>
                      </a:ext>
                    </a:extLst>
                  </p:cNvPr>
                  <p:cNvSpPr/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hteck 57">
                    <a:extLst>
                      <a:ext uri="{FF2B5EF4-FFF2-40B4-BE49-F238E27FC236}">
                        <a16:creationId xmlns:a16="http://schemas.microsoft.com/office/drawing/2014/main" id="{91F65E05-46A9-4D69-9A4B-0EE1B4925D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hteck 120">
                    <a:extLst>
                      <a:ext uri="{FF2B5EF4-FFF2-40B4-BE49-F238E27FC236}">
                        <a16:creationId xmlns:a16="http://schemas.microsoft.com/office/drawing/2014/main" id="{60895B6C-9267-40CA-A349-94848C30C015}"/>
                      </a:ext>
                    </a:extLst>
                  </p:cNvPr>
                  <p:cNvSpPr/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hteck 58">
                    <a:extLst>
                      <a:ext uri="{FF2B5EF4-FFF2-40B4-BE49-F238E27FC236}">
                        <a16:creationId xmlns:a16="http://schemas.microsoft.com/office/drawing/2014/main" id="{D3B5559A-1634-4117-B9D5-2DB78ABDAE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hteck 110">
                  <a:extLst>
                    <a:ext uri="{FF2B5EF4-FFF2-40B4-BE49-F238E27FC236}">
                      <a16:creationId xmlns:a16="http://schemas.microsoft.com/office/drawing/2014/main" id="{87E43AE2-1607-4015-A7BA-07B2ACB64C36}"/>
                    </a:ext>
                  </a:extLst>
                </p:cNvPr>
                <p:cNvSpPr/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de-DE" sz="1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538A4622-3D07-41C1-B3CA-F163BCED9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hteck 111">
                  <a:extLst>
                    <a:ext uri="{FF2B5EF4-FFF2-40B4-BE49-F238E27FC236}">
                      <a16:creationId xmlns:a16="http://schemas.microsoft.com/office/drawing/2014/main" id="{3B8F4C8F-90C0-4D8D-AB17-7379CCA98908}"/>
                    </a:ext>
                  </a:extLst>
                </p:cNvPr>
                <p:cNvSpPr/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8913697A-BB05-46FB-9D79-AD423AD0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hteck 115">
                  <a:extLst>
                    <a:ext uri="{FF2B5EF4-FFF2-40B4-BE49-F238E27FC236}">
                      <a16:creationId xmlns:a16="http://schemas.microsoft.com/office/drawing/2014/main" id="{9E0C82B3-ED7F-44BE-A23D-DD9E81F35307}"/>
                    </a:ext>
                  </a:extLst>
                </p:cNvPr>
                <p:cNvSpPr/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8A8C7543-82AB-4D4D-B17C-DB28F571B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E75067CD-1C60-4B3B-AEF6-EA1850101673}"/>
                    </a:ext>
                  </a:extLst>
                </p:cNvPr>
                <p:cNvSpPr/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592AAB58-68E1-4FB5-AECD-ADA2FAFF46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1058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Funktionsweise faltender neuronaler Netze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6E7F93F-A6CC-40F3-88C0-1EE171AE8D6B}"/>
              </a:ext>
            </a:extLst>
          </p:cNvPr>
          <p:cNvGrpSpPr/>
          <p:nvPr/>
        </p:nvGrpSpPr>
        <p:grpSpPr>
          <a:xfrm>
            <a:off x="1028477" y="1411551"/>
            <a:ext cx="10698232" cy="5159074"/>
            <a:chOff x="1028477" y="1411551"/>
            <a:chExt cx="10698232" cy="515907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2B0C590-D711-4950-B63E-9294D14B3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177D94F6-9443-4875-8B65-F23083D62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54B4E5C-4D10-408B-9821-39DF70940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312EAE70-9008-4AF7-9145-7479D004F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EAEA0F6A-D6E3-4741-B62B-F7E2E78A6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4656831-2B47-45AF-95C9-54FC3E996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5E1993B6-39C2-432A-AC46-4313CF512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A6308B-B120-423A-8AA1-7C0FE3660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ADD98E19-FE6C-4D50-977D-0FAD7347A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E8612CD9-D75C-4A10-A483-991FFE258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E8790F80-C4FB-42D6-BF94-F02FE804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1771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76BAB25-DE82-4C3D-B2EF-1545348FD1F9}"/>
              </a:ext>
            </a:extLst>
          </p:cNvPr>
          <p:cNvGrpSpPr/>
          <p:nvPr/>
        </p:nvGrpSpPr>
        <p:grpSpPr>
          <a:xfrm>
            <a:off x="3111947" y="1657305"/>
            <a:ext cx="5968106" cy="3490711"/>
            <a:chOff x="3575279" y="1676721"/>
            <a:chExt cx="5968106" cy="349071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690EE75-B21A-4591-BBA9-BA939569611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5" name="Flussdiagramm: Verbinder 4">
                <a:extLst>
                  <a:ext uri="{FF2B5EF4-FFF2-40B4-BE49-F238E27FC236}">
                    <a16:creationId xmlns:a16="http://schemas.microsoft.com/office/drawing/2014/main" id="{21D0FAE3-4CA2-4FD6-B403-FC170DE250B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7" name="Gerade Verbindung mit Pfeil 6">
                <a:extLst>
                  <a:ext uri="{FF2B5EF4-FFF2-40B4-BE49-F238E27FC236}">
                    <a16:creationId xmlns:a16="http://schemas.microsoft.com/office/drawing/2014/main" id="{8FE372A0-F9D1-4609-8B4A-0BFACAEC53B1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D98BF1A-D7D5-4DA1-9263-E645B4A44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2D7BD307-C162-453D-92CE-7575F87284AF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B1CECA73-A38A-4FD9-A0A7-1C778000E9FF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C95E644-9711-492B-9009-00E6293BD127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BB1CBC7-52EE-4460-AA8F-C29EF65B8BB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B965E46D-6E53-4D92-8C90-1EF0945EAE28}"/>
                  </a:ext>
                </a:extLst>
              </p:cNvPr>
              <p:cNvCxnSpPr>
                <a:cxnSpLocks/>
                <a:stCxn id="5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81412FFA-A8C7-4E70-82FE-C83901F3B38D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6080C22F-A038-4FF3-AEED-2B86DACE4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F04B11D5-5D42-4DD4-9ED4-8F2323AED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6714F1CC-7783-4980-99E0-A9840F0F5937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5869C93B-0919-4DE6-8457-CB0F8A8D2971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EAA02E1-225F-4DE8-AF68-6EA214EEE5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12" name="Geschweifte Klammer rechts 11">
              <a:extLst>
                <a:ext uri="{FF2B5EF4-FFF2-40B4-BE49-F238E27FC236}">
                  <a16:creationId xmlns:a16="http://schemas.microsoft.com/office/drawing/2014/main" id="{3A20C4AF-4D8E-4631-AFB2-39844FD400E8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CD3C555-8C3A-4B50-B586-35DCE3C6B0FF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991863D-F3EF-45EC-9444-96EF660966C3}"/>
              </a:ext>
            </a:extLst>
          </p:cNvPr>
          <p:cNvGrpSpPr/>
          <p:nvPr/>
        </p:nvGrpSpPr>
        <p:grpSpPr>
          <a:xfrm>
            <a:off x="7410380" y="1730139"/>
            <a:ext cx="4573702" cy="3000983"/>
            <a:chOff x="7830114" y="1722439"/>
            <a:chExt cx="4573702" cy="3000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3DAD259-9D49-4517-8835-C40114295DAB}"/>
                </a:ext>
              </a:extLst>
            </p:cNvPr>
            <p:cNvSpPr txBox="1"/>
            <p:nvPr/>
          </p:nvSpPr>
          <p:spPr>
            <a:xfrm>
              <a:off x="7830114" y="1722439"/>
              <a:ext cx="4166525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4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76 0.00788 L 0.01172 0.00556 L -0.18945 0.0009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490711"/>
            <a:chOff x="3575279" y="1676721"/>
            <a:chExt cx="5968106" cy="3490711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DB3E5032-E3D8-4AFE-9C4A-E439E03CF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718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16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+ b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E00BCCA-43F6-4F12-A92A-96F13F072392}"/>
              </a:ext>
            </a:extLst>
          </p:cNvPr>
          <p:cNvGrpSpPr/>
          <p:nvPr/>
        </p:nvGrpSpPr>
        <p:grpSpPr>
          <a:xfrm>
            <a:off x="1961229" y="4881936"/>
            <a:ext cx="1510931" cy="901232"/>
            <a:chOff x="1961229" y="4881936"/>
            <a:chExt cx="1510931" cy="901232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D351BE8F-27EC-43B4-A511-4A0A314F5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1229" y="4881936"/>
              <a:ext cx="1510931" cy="901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1DF0AED-8BF5-438C-8DAD-BD441A1E626D}"/>
                </a:ext>
              </a:extLst>
            </p:cNvPr>
            <p:cNvSpPr txBox="1"/>
            <p:nvPr/>
          </p:nvSpPr>
          <p:spPr>
            <a:xfrm>
              <a:off x="2202562" y="5147886"/>
              <a:ext cx="338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883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z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5772436" y="4942928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5DCAEDDA-2F89-4F53-8D1D-3C6E68820AFD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2306150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f(z)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3FF6A0F3-8039-467E-9061-07C4ACAE5471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160071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e 37">
            <a:extLst>
              <a:ext uri="{FF2B5EF4-FFF2-40B4-BE49-F238E27FC236}">
                <a16:creationId xmlns:a16="http://schemas.microsoft.com/office/drawing/2014/main" id="{909377BE-AF79-448E-A477-346571143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25844"/>
              </p:ext>
            </p:extLst>
          </p:nvPr>
        </p:nvGraphicFramePr>
        <p:xfrm>
          <a:off x="1036936" y="3189458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BD914D43-1013-48A4-9787-E1AA5F24D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4537"/>
              </p:ext>
            </p:extLst>
          </p:nvPr>
        </p:nvGraphicFramePr>
        <p:xfrm>
          <a:off x="6012107" y="3189458"/>
          <a:ext cx="4921774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54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Grundstücksgröße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Hausgröße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Preis (€)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E1542A9-33F0-4AA8-B179-EB5C7F6D9327}"/>
              </a:ext>
            </a:extLst>
          </p:cNvPr>
          <p:cNvSpPr txBox="1"/>
          <p:nvPr/>
        </p:nvSpPr>
        <p:spPr>
          <a:xfrm>
            <a:off x="1850659" y="282012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Klassifizierung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25236A-6A98-4CDB-ACD8-F0EEF5138174}"/>
              </a:ext>
            </a:extLst>
          </p:cNvPr>
          <p:cNvSpPr txBox="1"/>
          <p:nvPr/>
        </p:nvSpPr>
        <p:spPr>
          <a:xfrm>
            <a:off x="7692658" y="282012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4D11C322-F470-428E-A70C-FBE40ECBA98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6845DD-DD9C-4BCC-B9A6-84966E3E5A2C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13269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068845" y="226364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itel 3">
            <a:extLst>
              <a:ext uri="{FF2B5EF4-FFF2-40B4-BE49-F238E27FC236}">
                <a16:creationId xmlns:a16="http://schemas.microsoft.com/office/drawing/2014/main" id="{2F3E1454-05FF-425B-B71C-8152744D28D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feil: nach oben gebogen 3">
            <a:extLst>
              <a:ext uri="{FF2B5EF4-FFF2-40B4-BE49-F238E27FC236}">
                <a16:creationId xmlns:a16="http://schemas.microsoft.com/office/drawing/2014/main" id="{51DACB88-2E22-4BE8-A20C-401114C1FF2B}"/>
              </a:ext>
            </a:extLst>
          </p:cNvPr>
          <p:cNvSpPr/>
          <p:nvPr/>
        </p:nvSpPr>
        <p:spPr>
          <a:xfrm rot="16200000" flipV="1">
            <a:off x="5914956" y="1972004"/>
            <a:ext cx="515212" cy="4849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/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/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itel 3">
            <a:extLst>
              <a:ext uri="{FF2B5EF4-FFF2-40B4-BE49-F238E27FC236}">
                <a16:creationId xmlns:a16="http://schemas.microsoft.com/office/drawing/2014/main" id="{046BC40A-61AC-4DED-9A42-4A8E58FEF2F6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4D408B5B-E3D2-4593-827E-C9AF344D9FD1}"/>
              </a:ext>
            </a:extLst>
          </p:cNvPr>
          <p:cNvGrpSpPr/>
          <p:nvPr/>
        </p:nvGrpSpPr>
        <p:grpSpPr>
          <a:xfrm>
            <a:off x="1052641" y="2672849"/>
            <a:ext cx="10054309" cy="2826709"/>
            <a:chOff x="1532466" y="1690688"/>
            <a:chExt cx="10054309" cy="2826709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B00686F-8BB4-4253-A96F-5D7971B2ACF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482FF85A-0382-4909-873C-C88A8E1D2BEE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73" name="Flussdiagramm: Verbinder 172">
                  <a:extLst>
                    <a:ext uri="{FF2B5EF4-FFF2-40B4-BE49-F238E27FC236}">
                      <a16:creationId xmlns:a16="http://schemas.microsoft.com/office/drawing/2014/main" id="{E6F96AD0-90ED-4802-96F1-6BC3E078C9A9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4" name="Flussdiagramm: Verbinder 173">
                  <a:extLst>
                    <a:ext uri="{FF2B5EF4-FFF2-40B4-BE49-F238E27FC236}">
                      <a16:creationId xmlns:a16="http://schemas.microsoft.com/office/drawing/2014/main" id="{510DEC77-88A9-4D01-AC70-0C488C7B5E2B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5" name="Flussdiagramm: Verbinder 174">
                  <a:extLst>
                    <a:ext uri="{FF2B5EF4-FFF2-40B4-BE49-F238E27FC236}">
                      <a16:creationId xmlns:a16="http://schemas.microsoft.com/office/drawing/2014/main" id="{D7274EB9-7248-4483-93D8-3A139499221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6" name="Flussdiagramm: Verbinder 175">
                  <a:extLst>
                    <a:ext uri="{FF2B5EF4-FFF2-40B4-BE49-F238E27FC236}">
                      <a16:creationId xmlns:a16="http://schemas.microsoft.com/office/drawing/2014/main" id="{1AA0CFED-8804-4F7F-A74F-75278E376359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7" name="Flussdiagramm: Verbinder 176">
                  <a:extLst>
                    <a:ext uri="{FF2B5EF4-FFF2-40B4-BE49-F238E27FC236}">
                      <a16:creationId xmlns:a16="http://schemas.microsoft.com/office/drawing/2014/main" id="{737A3E59-66D1-4A85-9E49-14BB8D45A0A8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8" name="Flussdiagramm: Verbinder 177">
                  <a:extLst>
                    <a:ext uri="{FF2B5EF4-FFF2-40B4-BE49-F238E27FC236}">
                      <a16:creationId xmlns:a16="http://schemas.microsoft.com/office/drawing/2014/main" id="{57F021C8-33A4-4D04-8F09-AB84F42CE4DF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9" name="Flussdiagramm: Verbinder 178">
                  <a:extLst>
                    <a:ext uri="{FF2B5EF4-FFF2-40B4-BE49-F238E27FC236}">
                      <a16:creationId xmlns:a16="http://schemas.microsoft.com/office/drawing/2014/main" id="{B32806DB-67F2-46BD-B7E3-C54B6FD51881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80" name="Gerader Verbinder 179">
                  <a:extLst>
                    <a:ext uri="{FF2B5EF4-FFF2-40B4-BE49-F238E27FC236}">
                      <a16:creationId xmlns:a16="http://schemas.microsoft.com/office/drawing/2014/main" id="{BF226F69-7325-4F6F-B48D-464A14C3863F}"/>
                    </a:ext>
                  </a:extLst>
                </p:cNvPr>
                <p:cNvCxnSpPr>
                  <a:cxnSpLocks/>
                  <a:stCxn id="173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80">
                  <a:extLst>
                    <a:ext uri="{FF2B5EF4-FFF2-40B4-BE49-F238E27FC236}">
                      <a16:creationId xmlns:a16="http://schemas.microsoft.com/office/drawing/2014/main" id="{3E0BB934-6037-4827-9394-082446258718}"/>
                    </a:ext>
                  </a:extLst>
                </p:cNvPr>
                <p:cNvCxnSpPr>
                  <a:cxnSpLocks/>
                  <a:stCxn id="173" idx="6"/>
                  <a:endCxn id="176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81">
                  <a:extLst>
                    <a:ext uri="{FF2B5EF4-FFF2-40B4-BE49-F238E27FC236}">
                      <a16:creationId xmlns:a16="http://schemas.microsoft.com/office/drawing/2014/main" id="{AB5046A5-FE8E-48CE-80DA-6B50854C7CA2}"/>
                    </a:ext>
                  </a:extLst>
                </p:cNvPr>
                <p:cNvCxnSpPr>
                  <a:cxnSpLocks/>
                  <a:stCxn id="173" idx="6"/>
                  <a:endCxn id="177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82">
                  <a:extLst>
                    <a:ext uri="{FF2B5EF4-FFF2-40B4-BE49-F238E27FC236}">
                      <a16:creationId xmlns:a16="http://schemas.microsoft.com/office/drawing/2014/main" id="{CFA53BB4-40F1-451E-82E8-4786A631EEA9}"/>
                    </a:ext>
                  </a:extLst>
                </p:cNvPr>
                <p:cNvCxnSpPr>
                  <a:cxnSpLocks/>
                  <a:stCxn id="174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83">
                  <a:extLst>
                    <a:ext uri="{FF2B5EF4-FFF2-40B4-BE49-F238E27FC236}">
                      <a16:creationId xmlns:a16="http://schemas.microsoft.com/office/drawing/2014/main" id="{7154E5C6-3CC2-4E24-BE9D-A4485B219193}"/>
                    </a:ext>
                  </a:extLst>
                </p:cNvPr>
                <p:cNvCxnSpPr>
                  <a:cxnSpLocks/>
                  <a:stCxn id="174" idx="6"/>
                  <a:endCxn id="176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Gerader Verbinder 184">
                  <a:extLst>
                    <a:ext uri="{FF2B5EF4-FFF2-40B4-BE49-F238E27FC236}">
                      <a16:creationId xmlns:a16="http://schemas.microsoft.com/office/drawing/2014/main" id="{4925F8C0-0CCE-4EC5-BE7E-BA1F6D3BEE9A}"/>
                    </a:ext>
                  </a:extLst>
                </p:cNvPr>
                <p:cNvCxnSpPr>
                  <a:cxnSpLocks/>
                  <a:stCxn id="178" idx="2"/>
                  <a:endCxn id="175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Gerader Verbinder 185">
                  <a:extLst>
                    <a:ext uri="{FF2B5EF4-FFF2-40B4-BE49-F238E27FC236}">
                      <a16:creationId xmlns:a16="http://schemas.microsoft.com/office/drawing/2014/main" id="{AB1D4B2D-A61C-404F-8048-95C16A5243A3}"/>
                    </a:ext>
                  </a:extLst>
                </p:cNvPr>
                <p:cNvCxnSpPr>
                  <a:cxnSpLocks/>
                  <a:stCxn id="178" idx="2"/>
                  <a:endCxn id="176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Gerader Verbinder 186">
                  <a:extLst>
                    <a:ext uri="{FF2B5EF4-FFF2-40B4-BE49-F238E27FC236}">
                      <a16:creationId xmlns:a16="http://schemas.microsoft.com/office/drawing/2014/main" id="{4DD6DC26-6253-4083-A5A7-F245B89DA1AA}"/>
                    </a:ext>
                  </a:extLst>
                </p:cNvPr>
                <p:cNvCxnSpPr>
                  <a:cxnSpLocks/>
                  <a:stCxn id="178" idx="2"/>
                  <a:endCxn id="177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Gerader Verbinder 187">
                  <a:extLst>
                    <a:ext uri="{FF2B5EF4-FFF2-40B4-BE49-F238E27FC236}">
                      <a16:creationId xmlns:a16="http://schemas.microsoft.com/office/drawing/2014/main" id="{9733DFAE-82D2-4978-8978-6C6E2B2FC93F}"/>
                    </a:ext>
                  </a:extLst>
                </p:cNvPr>
                <p:cNvCxnSpPr>
                  <a:cxnSpLocks/>
                  <a:stCxn id="175" idx="6"/>
                  <a:endCxn id="179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Gerader Verbinder 188">
                  <a:extLst>
                    <a:ext uri="{FF2B5EF4-FFF2-40B4-BE49-F238E27FC236}">
                      <a16:creationId xmlns:a16="http://schemas.microsoft.com/office/drawing/2014/main" id="{05E7EEE3-A82E-4F33-8141-3D105D9E7D78}"/>
                    </a:ext>
                  </a:extLst>
                </p:cNvPr>
                <p:cNvCxnSpPr>
                  <a:cxnSpLocks/>
                  <a:stCxn id="179" idx="2"/>
                  <a:endCxn id="176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Gerader Verbinder 160">
                <a:extLst>
                  <a:ext uri="{FF2B5EF4-FFF2-40B4-BE49-F238E27FC236}">
                    <a16:creationId xmlns:a16="http://schemas.microsoft.com/office/drawing/2014/main" id="{7D587A54-330D-48DB-BCEE-3D5C6AEC3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r Verbinder 161">
                <a:extLst>
                  <a:ext uri="{FF2B5EF4-FFF2-40B4-BE49-F238E27FC236}">
                    <a16:creationId xmlns:a16="http://schemas.microsoft.com/office/drawing/2014/main" id="{61FB0E29-7187-42A6-8F13-E233D7844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r Verbinder 162">
                <a:extLst>
                  <a:ext uri="{FF2B5EF4-FFF2-40B4-BE49-F238E27FC236}">
                    <a16:creationId xmlns:a16="http://schemas.microsoft.com/office/drawing/2014/main" id="{B5DE9BDA-1110-45E0-BEBA-F9A554D7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r Verbinder 163">
                <a:extLst>
                  <a:ext uri="{FF2B5EF4-FFF2-40B4-BE49-F238E27FC236}">
                    <a16:creationId xmlns:a16="http://schemas.microsoft.com/office/drawing/2014/main" id="{0530C929-12B3-4306-B893-E923E276C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Gerader Verbinder 164">
                <a:extLst>
                  <a:ext uri="{FF2B5EF4-FFF2-40B4-BE49-F238E27FC236}">
                    <a16:creationId xmlns:a16="http://schemas.microsoft.com/office/drawing/2014/main" id="{7FC2AF31-8D50-440D-AD43-088E5345A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feld 165">
                <a:extLst>
                  <a:ext uri="{FF2B5EF4-FFF2-40B4-BE49-F238E27FC236}">
                    <a16:creationId xmlns:a16="http://schemas.microsoft.com/office/drawing/2014/main" id="{B329DBD7-B1F2-4E86-8941-4C110D992520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6D68C862-C8AE-4477-BE85-3D15C867D4A0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8" name="Textfeld 167">
                <a:extLst>
                  <a:ext uri="{FF2B5EF4-FFF2-40B4-BE49-F238E27FC236}">
                    <a16:creationId xmlns:a16="http://schemas.microsoft.com/office/drawing/2014/main" id="{D4F3F9AC-816A-4E0E-9001-CDA03246F2B9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4859BCF9-D128-4ADF-A687-BEC0042720C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05F4201D-7DCE-4335-A3E8-2B9C4CCEEEAC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A58DD3F7-7F48-4224-9673-985405B3F43D}"/>
                  </a:ext>
                </a:extLst>
              </p:cNvPr>
              <p:cNvCxnSpPr>
                <a:cxnSpLocks/>
                <a:stCxn id="174" idx="6"/>
                <a:endCxn id="168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F6E2E7CC-94D2-4062-8A75-39976581F21C}"/>
                  </a:ext>
                </a:extLst>
              </p:cNvPr>
              <p:cNvCxnSpPr>
                <a:cxnSpLocks/>
                <a:endCxn id="179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61735E76-5972-4FF5-8613-564826FD9CD4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C0F8006B-4C11-49D2-9EF2-597FF381407D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099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10377960" cy="1671425"/>
            <a:chOff x="1366547" y="4484644"/>
            <a:chExt cx="10377960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9E80932-B6CA-415E-8D71-A2E23BEDC4F8}"/>
              </a:ext>
            </a:extLst>
          </p:cNvPr>
          <p:cNvGrpSpPr/>
          <p:nvPr/>
        </p:nvGrpSpPr>
        <p:grpSpPr>
          <a:xfrm>
            <a:off x="8038760" y="2610741"/>
            <a:ext cx="3555537" cy="2310655"/>
            <a:chOff x="7242501" y="1593878"/>
            <a:chExt cx="3555537" cy="2310655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7BE579D7-3815-4B8D-BC82-AF570B331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133BC12-02D5-4C0A-AAB5-10CA12F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918410" y="2635476"/>
            <a:ext cx="6615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ansehbar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besteht aus sehr viele verschachtelte Funktionen, vielen </a:t>
            </a:r>
            <a:br>
              <a:rPr lang="de-DE" dirty="0"/>
            </a:br>
            <a:r>
              <a:rPr lang="de-DE" dirty="0"/>
              <a:t>Parametern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gut geeignet für Datenmodellierung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3539</Words>
  <Application>Microsoft Office PowerPoint</Application>
  <PresentationFormat>Breitbild</PresentationFormat>
  <Paragraphs>907</Paragraphs>
  <Slides>48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Cambria Math</vt:lpstr>
      <vt:lpstr>Gill Sans MT</vt:lpstr>
      <vt:lpstr>Paket</vt:lpstr>
      <vt:lpstr>Faltende neuronale netze</vt:lpstr>
      <vt:lpstr>PowerPoint-Präsentation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Das Multilayer Perceptron</vt:lpstr>
      <vt:lpstr>Das Multilayer Perceptron</vt:lpstr>
      <vt:lpstr>Funktionsweise faltender neuronaler Netze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318</cp:revision>
  <dcterms:created xsi:type="dcterms:W3CDTF">2022-03-13T11:23:14Z</dcterms:created>
  <dcterms:modified xsi:type="dcterms:W3CDTF">2022-04-04T15:27:28Z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